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0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03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78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1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85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08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75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98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05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54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16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CCD9-EFA7-4441-A574-FC6383F9B8A3}" type="datetimeFigureOut">
              <a:rPr lang="it-IT" smtClean="0"/>
              <a:t>08/11/2017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070A2-69D2-48E8-90DB-889CF8D44A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32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scastelfocognano.gov.it/joomla/contenuti-digitali-e-informatic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685800" y="229802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Imparare a codificare. Introduzione alla robotica educativa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1143000" y="5091204"/>
            <a:ext cx="6858000" cy="1596979"/>
          </a:xfrm>
          <a:noFill/>
        </p:spPr>
        <p:txBody>
          <a:bodyPr/>
          <a:lstStyle/>
          <a:p>
            <a:r>
              <a:rPr lang="it-IT" dirty="0" smtClean="0"/>
              <a:t>Introduzione al </a:t>
            </a:r>
            <a:r>
              <a:rPr lang="it-IT" dirty="0" smtClean="0"/>
              <a:t>pensiero </a:t>
            </a:r>
            <a:r>
              <a:rPr lang="it-IT" dirty="0" smtClean="0"/>
              <a:t>computazionale</a:t>
            </a:r>
          </a:p>
          <a:p>
            <a:endParaRPr lang="it-IT" dirty="0"/>
          </a:p>
          <a:p>
            <a:pPr algn="r"/>
            <a:r>
              <a:rPr lang="it-IT" i="1" dirty="0" smtClean="0"/>
              <a:t>Giampaolo Grechi</a:t>
            </a:r>
            <a:endParaRPr lang="it-IT" i="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5503"/>
            <a:ext cx="7067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30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Attività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9243277" cy="318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2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4592" y="783771"/>
            <a:ext cx="7886700" cy="5120640"/>
          </a:xfrm>
        </p:spPr>
        <p:txBody>
          <a:bodyPr>
            <a:normAutofit lnSpcReduction="10000"/>
          </a:bodyPr>
          <a:lstStyle/>
          <a:p>
            <a:r>
              <a:rPr lang="it-IT" i="1" dirty="0"/>
              <a:t>Modulo 1 – Insegnare a Codificare: le informazioni, i numeri</a:t>
            </a:r>
            <a:endParaRPr lang="it-IT" dirty="0"/>
          </a:p>
          <a:p>
            <a:r>
              <a:rPr lang="it-IT" i="1" dirty="0"/>
              <a:t>Modulo 2 –  Insegnare a Codificare: le direzioni</a:t>
            </a:r>
            <a:endParaRPr lang="it-IT" dirty="0"/>
          </a:p>
          <a:p>
            <a:r>
              <a:rPr lang="it-IT" i="1" dirty="0"/>
              <a:t>Modulo 3-4  – Il </a:t>
            </a:r>
            <a:r>
              <a:rPr lang="it-IT" i="1" dirty="0" err="1"/>
              <a:t>Coding</a:t>
            </a:r>
            <a:r>
              <a:rPr lang="it-IT" i="1" dirty="0"/>
              <a:t> con la programmazione a BLOCCHI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sz="3000" dirty="0"/>
              <a:t>Robot: Bee Bot</a:t>
            </a:r>
          </a:p>
          <a:p>
            <a:pPr lvl="1"/>
            <a:r>
              <a:rPr lang="it-IT" sz="3000" dirty="0"/>
              <a:t>Robot: </a:t>
            </a:r>
            <a:r>
              <a:rPr lang="it-IT" sz="3000" dirty="0" err="1"/>
              <a:t>Dash</a:t>
            </a:r>
            <a:endParaRPr lang="it-IT" sz="3000" dirty="0"/>
          </a:p>
          <a:p>
            <a:pPr lvl="1"/>
            <a:r>
              <a:rPr lang="it-IT" sz="3000" dirty="0" smtClean="0"/>
              <a:t>Robot</a:t>
            </a:r>
            <a:r>
              <a:rPr lang="it-IT" sz="3000" dirty="0"/>
              <a:t>: </a:t>
            </a:r>
            <a:r>
              <a:rPr lang="it-IT" sz="3000" dirty="0" err="1"/>
              <a:t>Ozobot</a:t>
            </a:r>
            <a:endParaRPr lang="it-IT" sz="3000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Acquistati dalla scuola </a:t>
            </a:r>
            <a:r>
              <a:rPr lang="it-IT" dirty="0" smtClean="0"/>
              <a:t>come</a:t>
            </a:r>
            <a:r>
              <a:rPr lang="it-IT" dirty="0" smtClean="0"/>
              <a:t> </a:t>
            </a:r>
            <a:r>
              <a:rPr lang="it-IT" dirty="0" smtClean="0"/>
              <a:t>Polo Formativo AR3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883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82"/>
            <a:ext cx="4343264" cy="37468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808" y="45082"/>
            <a:ext cx="4762500" cy="29908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429" y="3509554"/>
            <a:ext cx="6252754" cy="312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27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pensiero computazionale: definizioni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71032"/>
            <a:ext cx="7953375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43" y="1141503"/>
            <a:ext cx="8370905" cy="5167857"/>
          </a:xfrm>
          <a:prstGeom prst="rect">
            <a:avLst/>
          </a:prstGeom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451609" y="287382"/>
            <a:ext cx="7886700" cy="53557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pensiero computazionale: le fasi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5779" y="848451"/>
            <a:ext cx="8489224" cy="343616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Modulo 1: imparare a codificare</a:t>
            </a:r>
            <a:br>
              <a:rPr lang="it-IT" dirty="0" smtClean="0"/>
            </a:br>
            <a:r>
              <a:rPr lang="it-IT" b="1" i="1" dirty="0" smtClean="0"/>
              <a:t>attività su carta</a:t>
            </a:r>
            <a:br>
              <a:rPr lang="it-IT" b="1" i="1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Le informazioni («lezione 3»)</a:t>
            </a:r>
            <a:br>
              <a:rPr lang="it-IT" dirty="0" smtClean="0"/>
            </a:br>
            <a:r>
              <a:rPr lang="it-IT" dirty="0" smtClean="0"/>
              <a:t>	I numeri (attività «numeri binari»)</a:t>
            </a:r>
            <a:br>
              <a:rPr lang="it-IT" dirty="0" smtClean="0"/>
            </a:br>
            <a:r>
              <a:rPr lang="it-IT" dirty="0" smtClean="0"/>
              <a:t>	Le direzioni («lezione 4»)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02524" y="5117515"/>
            <a:ext cx="84124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hlinkClick r:id="rId2"/>
              </a:rPr>
              <a:t>http://www.icscastelfocognano.gov.it/joomla/contenuti-digitali-e-informatici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292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Lezione 4: le direzioni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30" y="1818417"/>
            <a:ext cx="2740615" cy="258400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650" y="1434528"/>
            <a:ext cx="331470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0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Provate voi…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458" y="1565092"/>
            <a:ext cx="4032341" cy="403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01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09" y="1434192"/>
            <a:ext cx="7953375" cy="2552700"/>
          </a:xfrm>
          <a:prstGeom prst="rect">
            <a:avLst/>
          </a:prstGeom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it-IT" dirty="0" smtClean="0"/>
              <a:t>Posso semplificare il programma?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358" y="4384629"/>
            <a:ext cx="5248275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7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96</Words>
  <Application>Microsoft Office PowerPoint</Application>
  <PresentationFormat>Presentazione su schermo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Imparare a codificare. Introduzione alla robotica educativa</vt:lpstr>
      <vt:lpstr>Presentazione standard di PowerPoint</vt:lpstr>
      <vt:lpstr>Presentazione standard di PowerPoint</vt:lpstr>
      <vt:lpstr>Il pensiero computazionale: definizioni</vt:lpstr>
      <vt:lpstr>Il pensiero computazionale: le fasi</vt:lpstr>
      <vt:lpstr>Modulo 1: imparare a codificare attività su carta   Le informazioni («lezione 3»)  I numeri (attività «numeri binari»)  Le direzioni («lezione 4»)</vt:lpstr>
      <vt:lpstr>Lezione 4: le direzioni</vt:lpstr>
      <vt:lpstr>Provate voi…</vt:lpstr>
      <vt:lpstr>Posso semplificare il programma?</vt:lpstr>
      <vt:lpstr>Attività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Imparare a codificare. Introduzione alla robotica educativa</dc:title>
  <dc:creator>Giampaolo</dc:creator>
  <cp:lastModifiedBy>Giampaolo</cp:lastModifiedBy>
  <cp:revision>9</cp:revision>
  <dcterms:created xsi:type="dcterms:W3CDTF">2017-11-08T14:04:58Z</dcterms:created>
  <dcterms:modified xsi:type="dcterms:W3CDTF">2017-11-08T14:34:54Z</dcterms:modified>
</cp:coreProperties>
</file>